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3E18-9031-EEDA-72D5-4F2F2C4FB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29800A-8CDC-B97C-0003-80DDC74F6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00D39-C3AA-F6A6-674F-9C8474937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48F17-EDE2-A6D4-5329-7F4FB070E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03A0D-5606-B449-3D77-ADD35F739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262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91561-BD28-FC43-57F7-42A8E2518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F17266-A9FC-6797-B14F-5F208AE6B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BD3FD-4921-1725-F6F3-66640743D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BA14A-1AF3-9084-D464-126E0AC6D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38383-328A-8BFA-633E-0C258ADA1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40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207DF9-3A7D-C559-AD5C-59ADB61FDC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64520C-058E-C2DE-CEF4-73813D67B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B8F9C-C7AF-556C-B79A-F86CA9818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0598B-88CF-C6CD-9DC1-CF35F1F1D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0AEC5-282A-12AC-2841-482D1609A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38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80CD7-9FE5-E360-BC77-31B7D78F3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FE152-9FF9-48FF-4B78-5ABD11187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81DCA-E626-3928-F39C-EE17635A4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5000E-B187-96D2-375B-9BAA7ADDB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1CD41-ADF6-C23A-7693-B011D2971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89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B8879-94EB-F9E0-E464-2E93580E4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4EA2C-8551-4CB0-DCC9-B54634263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A3FFF-42CE-9C77-A2D9-5BDCC95A7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2F8DC-0C0A-E454-A50F-CFFA86E3A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CC24C-7882-FD42-0AEA-A43A35A41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70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7EBD5-74F0-804C-1DEF-84E7A58B0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FA654-CBA9-32EA-3463-A0AD783A34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992A3-4198-5FA9-D785-02DF3B9A6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9396E8-7351-33C9-0853-889474F7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D0747-CC19-AB16-7928-30C7BA24B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9F69EA-BEF6-0BDF-B121-1AF855851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96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26456-480E-160D-632F-48599314A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F89283-FA2F-E962-263B-FFBA798B1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06472-699B-57AC-342A-35E138C5E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72985E-6E18-6E13-0CE6-C31C8B95B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C69DDD-A278-8A47-F862-62E433CF28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232438-B418-9C76-6F43-F02240A08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6ACB7A-150A-0B31-F9C4-341DB73AF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CB4A6-238C-E94A-77E8-DD16D17A9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314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108ED-8834-1215-5309-51783393D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ED8E7-A400-4726-10F8-A744D35DF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3C9C7-334F-4817-E76F-8F10323C9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20188-EC94-35CD-A95E-3AFF5E3F5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320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8FE81A-287D-A084-CA6B-269BB8D37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481C1B-BD55-EB77-2777-F676FF6B0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836379-7F89-F212-FC65-5863DBBB4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18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9EB68-CDF9-0AB9-AAF9-E738A4508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FCB19-DB12-860D-92BA-C1E39C0CA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386D31-6E89-730B-2FE6-61193CCC2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97C72-630B-9390-BC4E-CEF76BD9F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611832-8BE4-7255-8099-266386A5E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C43C6-2B5A-22F8-189B-4092292DB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3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64D34-AE4B-74A3-BFF3-74E2E1473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5B75A-79C8-33C4-F7A0-848F3E51A4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64BE73-B649-C340-471C-74AB91C46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45994-B5D2-B7D3-AC2D-CF8A22A31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F0E919-D24F-2F55-AD5A-4DCD8899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76B02-B43B-3666-490A-8EC8A38FE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023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5BF885-E8AD-59CF-1AFE-97C191C23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FE38E-2F21-53F3-4179-E27FAF1B7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54AB42-B011-C27E-3F63-52318071DF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58333-4BA2-48F2-977F-18BAC6CAFB25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9B4CF-F35E-E24F-5406-178E5AC42A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3C440-969D-30D7-06E5-451BD529C0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0B6C7-8AA3-45C1-B581-A5DE0F89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225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73E73FAC-F712-E3AF-9E9F-56499433B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37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2A57FA8B-3411-F160-D7A4-12BE8671A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070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different, several&#10;&#10;Description automatically generated">
            <a:extLst>
              <a:ext uri="{FF2B5EF4-FFF2-40B4-BE49-F238E27FC236}">
                <a16:creationId xmlns:a16="http://schemas.microsoft.com/office/drawing/2014/main" id="{D2DD53D1-130B-8B43-99A3-D09158ABB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10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25847-25FD-05C8-C766-55A07492D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Semester 1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5592216-5309-47DD-6885-D932F6E7C4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5243891"/>
              </p:ext>
            </p:extLst>
          </p:nvPr>
        </p:nvGraphicFramePr>
        <p:xfrm>
          <a:off x="838200" y="1825625"/>
          <a:ext cx="10515597" cy="299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9989">
                  <a:extLst>
                    <a:ext uri="{9D8B030D-6E8A-4147-A177-3AD203B41FA5}">
                      <a16:colId xmlns:a16="http://schemas.microsoft.com/office/drawing/2014/main" val="54622596"/>
                    </a:ext>
                  </a:extLst>
                </a:gridCol>
                <a:gridCol w="7652085">
                  <a:extLst>
                    <a:ext uri="{9D8B030D-6E8A-4147-A177-3AD203B41FA5}">
                      <a16:colId xmlns:a16="http://schemas.microsoft.com/office/drawing/2014/main" val="205261387"/>
                    </a:ext>
                  </a:extLst>
                </a:gridCol>
                <a:gridCol w="1343523">
                  <a:extLst>
                    <a:ext uri="{9D8B030D-6E8A-4147-A177-3AD203B41FA5}">
                      <a16:colId xmlns:a16="http://schemas.microsoft.com/office/drawing/2014/main" val="2028867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latin typeface="+mn-lt"/>
                        </a:rPr>
                        <a:t>Codes</a:t>
                      </a:r>
                      <a:endParaRPr lang="en-US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+mn-lt"/>
                        </a:rPr>
                        <a:t>Courses</a:t>
                      </a:r>
                      <a:endParaRPr lang="en-US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+mn-lt"/>
                        </a:rPr>
                        <a:t>Credits</a:t>
                      </a:r>
                      <a:endParaRPr lang="en-US" sz="20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5710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MB 2531</a:t>
                      </a:r>
                      <a:endParaRPr lang="en-US" sz="2000" kern="100" dirty="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Music Business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 dirty="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11585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MB 3541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Online Social Media for Music Business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6780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MB 3545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Digital Marketing for Music Entrepreneur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17136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MP 1400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Music Production Skills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 (2-0-4)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04449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MP 2400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Audio Fundamentals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1065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MP 2512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Video Production for Musician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6819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 1231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History and Literature of Music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 dirty="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2133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2504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25847-25FD-05C8-C766-55A07492D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Semester 2</a:t>
            </a:r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A4739DE0-8C73-0206-004B-97788A921E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0541766"/>
              </p:ext>
            </p:extLst>
          </p:nvPr>
        </p:nvGraphicFramePr>
        <p:xfrm>
          <a:off x="838200" y="1825625"/>
          <a:ext cx="10515597" cy="336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211">
                  <a:extLst>
                    <a:ext uri="{9D8B030D-6E8A-4147-A177-3AD203B41FA5}">
                      <a16:colId xmlns:a16="http://schemas.microsoft.com/office/drawing/2014/main" val="1803612648"/>
                    </a:ext>
                  </a:extLst>
                </a:gridCol>
                <a:gridCol w="7339263">
                  <a:extLst>
                    <a:ext uri="{9D8B030D-6E8A-4147-A177-3AD203B41FA5}">
                      <a16:colId xmlns:a16="http://schemas.microsoft.com/office/drawing/2014/main" val="2897616883"/>
                    </a:ext>
                  </a:extLst>
                </a:gridCol>
                <a:gridCol w="1572123">
                  <a:extLst>
                    <a:ext uri="{9D8B030D-6E8A-4147-A177-3AD203B41FA5}">
                      <a16:colId xmlns:a16="http://schemas.microsoft.com/office/drawing/2014/main" val="50293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Codes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Courses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Credits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9482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MB 3512  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Legal Aspects of Music Business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582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MB 3549 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Music Entrepreneurship Research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6466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MB 3550 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Feasibility Study for Music Entrepreneur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8472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MB 4500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Music Entrepreneurship Seminar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08799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MB 4550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Business Intelligence and Data Analytics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8947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MP 2510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Visual Media for Musician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 (2-0-4)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52198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MP 2511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Digital Photography for Musician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 (0-2-1)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08542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MP 3411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Song Demo Production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4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4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 dirty="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664515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5858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25847-25FD-05C8-C766-55A07492D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Semester 1 &amp; 2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1722339-9B6F-618C-8C9A-1CD838F524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6590781"/>
              </p:ext>
            </p:extLst>
          </p:nvPr>
        </p:nvGraphicFramePr>
        <p:xfrm>
          <a:off x="838203" y="1428582"/>
          <a:ext cx="10515597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2965">
                  <a:extLst>
                    <a:ext uri="{9D8B030D-6E8A-4147-A177-3AD203B41FA5}">
                      <a16:colId xmlns:a16="http://schemas.microsoft.com/office/drawing/2014/main" val="2444409616"/>
                    </a:ext>
                  </a:extLst>
                </a:gridCol>
                <a:gridCol w="6918158">
                  <a:extLst>
                    <a:ext uri="{9D8B030D-6E8A-4147-A177-3AD203B41FA5}">
                      <a16:colId xmlns:a16="http://schemas.microsoft.com/office/drawing/2014/main" val="3950788123"/>
                    </a:ext>
                  </a:extLst>
                </a:gridCol>
                <a:gridCol w="1704474">
                  <a:extLst>
                    <a:ext uri="{9D8B030D-6E8A-4147-A177-3AD203B41FA5}">
                      <a16:colId xmlns:a16="http://schemas.microsoft.com/office/drawing/2014/main" val="3761876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Codes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Courses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Credits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547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MS 1001</a:t>
                      </a:r>
                      <a:endParaRPr lang="en-US" sz="2000" kern="100" dirty="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Major Instrument I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90779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MS 1002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Major Instrument II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44768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MS 1003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Major Instrument III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0174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MS 1004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Major Instrument IV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4719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 0201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Music Ensemble I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9159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 1301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Music Fundamentals I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(2-3-6)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227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 1302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Music Fundamentals II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(2-3-6)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6701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 1501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Chorus I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1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26797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 2131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33095" algn="l"/>
                        </a:tabLs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Basic Songwriting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2 (2-0-4)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3108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 1001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33095" algn="l"/>
                        </a:tabLs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Music Appreciation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579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MU 1131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Pop Songwriting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7725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SRX 4400</a:t>
                      </a:r>
                      <a:r>
                        <a:rPr lang="th-TH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4499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Selected Topics in Music and Entertainment Business</a:t>
                      </a:r>
                      <a:endParaRPr lang="en-US" sz="2000" kern="10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 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(</a:t>
                      </a: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3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0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-</a:t>
                      </a:r>
                      <a:r>
                        <a:rPr lang="en-US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6</a:t>
                      </a:r>
                      <a:r>
                        <a:rPr lang="th-TH" sz="2000" kern="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Browallia New" panose="020B0604020202020204" pitchFamily="34" charset="-34"/>
                          <a:cs typeface="Browallia New" panose="020B0604020202020204" pitchFamily="34" charset="-34"/>
                        </a:rPr>
                        <a:t>)</a:t>
                      </a:r>
                      <a:endParaRPr lang="en-US" sz="2000" kern="100" dirty="0">
                        <a:effectLst/>
                        <a:latin typeface="+mn-lt"/>
                        <a:ea typeface="Browallia New" panose="020B0604020202020204" pitchFamily="34" charset="-34"/>
                        <a:cs typeface="Browallia New" panose="020B06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2509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0532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8F89B70580F546B89C800DB4DAD3B1" ma:contentTypeVersion="15" ma:contentTypeDescription="Create a new document." ma:contentTypeScope="" ma:versionID="d3e779397f1558d07117e928ab48c91f">
  <xsd:schema xmlns:xsd="http://www.w3.org/2001/XMLSchema" xmlns:xs="http://www.w3.org/2001/XMLSchema" xmlns:p="http://schemas.microsoft.com/office/2006/metadata/properties" xmlns:ns2="40d4b41c-fcd8-4e7b-a51a-ef8dbbf4bb96" xmlns:ns3="024895d8-24cb-406a-9048-b76e8fb46b35" targetNamespace="http://schemas.microsoft.com/office/2006/metadata/properties" ma:root="true" ma:fieldsID="9d5a07db9546c081e746f796c5cabc81" ns2:_="" ns3:_="">
    <xsd:import namespace="40d4b41c-fcd8-4e7b-a51a-ef8dbbf4bb96"/>
    <xsd:import namespace="024895d8-24cb-406a-9048-b76e8fb46b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d4b41c-fcd8-4e7b-a51a-ef8dbbf4bb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c1a2e50e-30fd-4e6a-aad8-04f72bd8e08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4895d8-24cb-406a-9048-b76e8fb46b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1174b0eb-b8ee-4696-ad7e-d110bd99e35f}" ma:internalName="TaxCatchAll" ma:showField="CatchAllData" ma:web="024895d8-24cb-406a-9048-b76e8fb46b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24895d8-24cb-406a-9048-b76e8fb46b35">
      <UserInfo>
        <DisplayName>DDI TEAM Members</DisplayName>
        <AccountId>7</AccountId>
        <AccountType/>
      </UserInfo>
    </SharedWithUsers>
    <TaxCatchAll xmlns="024895d8-24cb-406a-9048-b76e8fb46b35" xsi:nil="true"/>
    <lcf76f155ced4ddcb4097134ff3c332f xmlns="40d4b41c-fcd8-4e7b-a51a-ef8dbbf4bb9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38CEAE0-EAA5-4FFA-97D0-139540473B4F}"/>
</file>

<file path=customXml/itemProps2.xml><?xml version="1.0" encoding="utf-8"?>
<ds:datastoreItem xmlns:ds="http://schemas.openxmlformats.org/officeDocument/2006/customXml" ds:itemID="{35A3B738-3981-41E1-AAE3-AF11E7467CC8}"/>
</file>

<file path=customXml/itemProps3.xml><?xml version="1.0" encoding="utf-8"?>
<ds:datastoreItem xmlns:ds="http://schemas.openxmlformats.org/officeDocument/2006/customXml" ds:itemID="{D26136C4-FD74-4616-89DB-2BFC660597B8}"/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360</Words>
  <Application>Microsoft Office PowerPoint</Application>
  <PresentationFormat>Widescreen</PresentationFormat>
  <Paragraphs>93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Semester 1</vt:lpstr>
      <vt:lpstr>Semester 2</vt:lpstr>
      <vt:lpstr>Semester 1 &amp;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PANNAWIT SANITNARATHORN</dc:creator>
  <cp:lastModifiedBy>PANNAWIT SANITNARATHORN</cp:lastModifiedBy>
  <cp:revision>1</cp:revision>
  <dcterms:created xsi:type="dcterms:W3CDTF">2023-01-16T12:48:12Z</dcterms:created>
  <dcterms:modified xsi:type="dcterms:W3CDTF">2023-01-16T13:11:56Z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0x010100158F89B70580F546B89C800DB4DAD3B1</vt:lpwstr>
  </property>
</Properties>
</file>

<file path=docProps/thumbnail.jpeg>
</file>